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7" r:id="rId3"/>
    <p:sldId id="258" r:id="rId4"/>
    <p:sldId id="259" r:id="rId5"/>
    <p:sldId id="268" r:id="rId6"/>
    <p:sldId id="273" r:id="rId7"/>
    <p:sldId id="271" r:id="rId8"/>
    <p:sldId id="267" r:id="rId9"/>
    <p:sldId id="266" r:id="rId10"/>
    <p:sldId id="279" r:id="rId11"/>
    <p:sldId id="278" r:id="rId12"/>
    <p:sldId id="277" r:id="rId13"/>
    <p:sldId id="276" r:id="rId14"/>
    <p:sldId id="275" r:id="rId15"/>
    <p:sldId id="264" r:id="rId16"/>
    <p:sldId id="265" r:id="rId17"/>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606"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u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o-RO" smtClean="0"/>
              <a:t>Clic pentru editare stil titlu</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o-RO" smtClean="0"/>
              <a:t>Clic pentru a edita stilul de subtitlu</a:t>
            </a:r>
            <a:endParaRPr lang="en-US" dirty="0"/>
          </a:p>
        </p:txBody>
      </p:sp>
      <p:sp>
        <p:nvSpPr>
          <p:cNvPr id="4" name="Date Placeholder 3"/>
          <p:cNvSpPr>
            <a:spLocks noGrp="1"/>
          </p:cNvSpPr>
          <p:nvPr>
            <p:ph type="dt" sz="half" idx="10"/>
          </p:nvPr>
        </p:nvSpPr>
        <p:spPr/>
        <p:txBody>
          <a:bodyPr/>
          <a:lstStyle/>
          <a:p>
            <a:fld id="{C3054FFE-1569-4921-8D99-8AC40F034A05}" type="datetimeFigureOut">
              <a:rPr lang="ro-RO" smtClean="0"/>
              <a:t>25.01.2025</a:t>
            </a:fld>
            <a:endParaRPr lang="ro-RO"/>
          </a:p>
        </p:txBody>
      </p:sp>
      <p:sp>
        <p:nvSpPr>
          <p:cNvPr id="5" name="Footer Placeholder 4"/>
          <p:cNvSpPr>
            <a:spLocks noGrp="1"/>
          </p:cNvSpPr>
          <p:nvPr>
            <p:ph type="ftr" sz="quarter" idx="11"/>
          </p:nvPr>
        </p:nvSpPr>
        <p:spPr/>
        <p:txBody>
          <a:bodyPr/>
          <a:lstStyle/>
          <a:p>
            <a:endParaRPr lang="ro-RO"/>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678562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u și legendă">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o-RO" smtClean="0"/>
              <a:t>Clic pentru editare stil titlu</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smtClean="0"/>
              <a:t>Clic pentru editare stiluri text Coordonator</a:t>
            </a:r>
          </a:p>
        </p:txBody>
      </p:sp>
      <p:sp>
        <p:nvSpPr>
          <p:cNvPr id="4" name="Date Placeholder 3"/>
          <p:cNvSpPr>
            <a:spLocks noGrp="1"/>
          </p:cNvSpPr>
          <p:nvPr>
            <p:ph type="dt" sz="half" idx="10"/>
          </p:nvPr>
        </p:nvSpPr>
        <p:spPr/>
        <p:txBody>
          <a:bodyPr/>
          <a:lstStyle/>
          <a:p>
            <a:fld id="{C3054FFE-1569-4921-8D99-8AC40F034A05}" type="datetimeFigureOut">
              <a:rPr lang="ro-RO" smtClean="0"/>
              <a:t>25.01.2025</a:t>
            </a:fld>
            <a:endParaRPr lang="ro-RO"/>
          </a:p>
        </p:txBody>
      </p:sp>
      <p:sp>
        <p:nvSpPr>
          <p:cNvPr id="5" name="Footer Placeholder 4"/>
          <p:cNvSpPr>
            <a:spLocks noGrp="1"/>
          </p:cNvSpPr>
          <p:nvPr>
            <p:ph type="ftr" sz="quarter" idx="11"/>
          </p:nvPr>
        </p:nvSpPr>
        <p:spPr/>
        <p:txBody>
          <a:bodyPr/>
          <a:lstStyle/>
          <a:p>
            <a:endParaRPr lang="ro-R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3716704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o-RO" smtClean="0"/>
              <a:t>Clic pentru editare stil titlu</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smtClean="0"/>
              <a:t>Clic pentru editare stiluri text Coordonator</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smtClean="0"/>
              <a:t>Clic pentru editare stiluri text Coordonator</a:t>
            </a:r>
          </a:p>
        </p:txBody>
      </p:sp>
      <p:sp>
        <p:nvSpPr>
          <p:cNvPr id="4" name="Date Placeholder 3"/>
          <p:cNvSpPr>
            <a:spLocks noGrp="1"/>
          </p:cNvSpPr>
          <p:nvPr>
            <p:ph type="dt" sz="half" idx="10"/>
          </p:nvPr>
        </p:nvSpPr>
        <p:spPr/>
        <p:txBody>
          <a:bodyPr/>
          <a:lstStyle/>
          <a:p>
            <a:fld id="{C3054FFE-1569-4921-8D99-8AC40F034A05}" type="datetimeFigureOut">
              <a:rPr lang="ro-RO" smtClean="0"/>
              <a:t>25.01.2025</a:t>
            </a:fld>
            <a:endParaRPr lang="ro-RO"/>
          </a:p>
        </p:txBody>
      </p:sp>
      <p:sp>
        <p:nvSpPr>
          <p:cNvPr id="5" name="Footer Placeholder 4"/>
          <p:cNvSpPr>
            <a:spLocks noGrp="1"/>
          </p:cNvSpPr>
          <p:nvPr>
            <p:ph type="ftr" sz="quarter" idx="11"/>
          </p:nvPr>
        </p:nvSpPr>
        <p:spPr/>
        <p:txBody>
          <a:bodyPr/>
          <a:lstStyle/>
          <a:p>
            <a:endParaRPr lang="ro-RO"/>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BAEA85B-63A1-4CEE-9FCA-DB8B804A60F2}" type="slidenum">
              <a:rPr lang="ro-RO" smtClean="0"/>
              <a:t>‹#›</a:t>
            </a:fld>
            <a:endParaRPr lang="ro-RO"/>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23637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de vizită">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o-RO" smtClean="0"/>
              <a:t>Clic pentru editare stil titlu</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o-RO" smtClean="0"/>
              <a:t>Clic pentru editare stiluri text Coordonator</a:t>
            </a:r>
          </a:p>
        </p:txBody>
      </p:sp>
      <p:sp>
        <p:nvSpPr>
          <p:cNvPr id="5" name="Date Placeholder 4"/>
          <p:cNvSpPr>
            <a:spLocks noGrp="1"/>
          </p:cNvSpPr>
          <p:nvPr>
            <p:ph type="dt" sz="half" idx="10"/>
          </p:nvPr>
        </p:nvSpPr>
        <p:spPr/>
        <p:txBody>
          <a:bodyPr/>
          <a:lstStyle/>
          <a:p>
            <a:fld id="{C3054FFE-1569-4921-8D99-8AC40F034A05}" type="datetimeFigureOut">
              <a:rPr lang="ro-RO" smtClean="0"/>
              <a:t>25.01.2025</a:t>
            </a:fld>
            <a:endParaRPr lang="ro-RO"/>
          </a:p>
        </p:txBody>
      </p:sp>
      <p:sp>
        <p:nvSpPr>
          <p:cNvPr id="6" name="Footer Placeholder 5"/>
          <p:cNvSpPr>
            <a:spLocks noGrp="1"/>
          </p:cNvSpPr>
          <p:nvPr>
            <p:ph type="ftr" sz="quarter" idx="11"/>
          </p:nvPr>
        </p:nvSpPr>
        <p:spPr/>
        <p:txBody>
          <a:bodyPr/>
          <a:lstStyle/>
          <a:p>
            <a:endParaRPr lang="ro-R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144857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carte de vizită">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o-RO" smtClean="0"/>
              <a:t>Clic pentru editare stil titlu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smtClean="0"/>
              <a:t>Clic pentru editare stiluri text Coordonator</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o-RO" smtClean="0"/>
              <a:t>Clic pentru editare stiluri text Coordonator</a:t>
            </a:r>
          </a:p>
        </p:txBody>
      </p:sp>
      <p:sp>
        <p:nvSpPr>
          <p:cNvPr id="5" name="Date Placeholder 4"/>
          <p:cNvSpPr>
            <a:spLocks noGrp="1"/>
          </p:cNvSpPr>
          <p:nvPr>
            <p:ph type="dt" sz="half" idx="10"/>
          </p:nvPr>
        </p:nvSpPr>
        <p:spPr/>
        <p:txBody>
          <a:bodyPr/>
          <a:lstStyle/>
          <a:p>
            <a:fld id="{C3054FFE-1569-4921-8D99-8AC40F034A05}" type="datetimeFigureOut">
              <a:rPr lang="ro-RO" smtClean="0"/>
              <a:t>25.01.2025</a:t>
            </a:fld>
            <a:endParaRPr lang="ro-RO"/>
          </a:p>
        </p:txBody>
      </p:sp>
      <p:sp>
        <p:nvSpPr>
          <p:cNvPr id="6" name="Footer Placeholder 5"/>
          <p:cNvSpPr>
            <a:spLocks noGrp="1"/>
          </p:cNvSpPr>
          <p:nvPr>
            <p:ph type="ftr" sz="quarter" idx="11"/>
          </p:nvPr>
        </p:nvSpPr>
        <p:spPr/>
        <p:txBody>
          <a:bodyPr/>
          <a:lstStyle/>
          <a:p>
            <a:endParaRPr lang="ro-RO"/>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BAEA85B-63A1-4CEE-9FCA-DB8B804A60F2}" type="slidenum">
              <a:rPr lang="ro-RO" smtClean="0"/>
              <a:t>‹#›</a:t>
            </a:fld>
            <a:endParaRPr lang="ro-RO"/>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931091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devărat sau fals">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o-RO" smtClean="0"/>
              <a:t>Clic pentru editare stil titlu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o-RO" smtClean="0"/>
              <a:t>Clic pentru editare stiluri text Coordonator</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o-RO" smtClean="0"/>
              <a:t>Clic pentru editare stiluri text Coordonator</a:t>
            </a:r>
          </a:p>
        </p:txBody>
      </p:sp>
      <p:sp>
        <p:nvSpPr>
          <p:cNvPr id="5" name="Date Placeholder 4"/>
          <p:cNvSpPr>
            <a:spLocks noGrp="1"/>
          </p:cNvSpPr>
          <p:nvPr>
            <p:ph type="dt" sz="half" idx="10"/>
          </p:nvPr>
        </p:nvSpPr>
        <p:spPr/>
        <p:txBody>
          <a:bodyPr/>
          <a:lstStyle/>
          <a:p>
            <a:fld id="{C3054FFE-1569-4921-8D99-8AC40F034A05}" type="datetimeFigureOut">
              <a:rPr lang="ro-RO" smtClean="0"/>
              <a:t>25.01.2025</a:t>
            </a:fld>
            <a:endParaRPr lang="ro-RO"/>
          </a:p>
        </p:txBody>
      </p:sp>
      <p:sp>
        <p:nvSpPr>
          <p:cNvPr id="6" name="Footer Placeholder 5"/>
          <p:cNvSpPr>
            <a:spLocks noGrp="1"/>
          </p:cNvSpPr>
          <p:nvPr>
            <p:ph type="ftr" sz="quarter" idx="11"/>
          </p:nvPr>
        </p:nvSpPr>
        <p:spPr/>
        <p:txBody>
          <a:bodyPr/>
          <a:lstStyle/>
          <a:p>
            <a:endParaRPr lang="ro-R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22170138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Clic pentru editare stil titlu</a:t>
            </a:r>
            <a:endParaRPr lang="en-US" dirty="0"/>
          </a:p>
        </p:txBody>
      </p:sp>
      <p:sp>
        <p:nvSpPr>
          <p:cNvPr id="3" name="Vertical Text Placeholder 2"/>
          <p:cNvSpPr>
            <a:spLocks noGrp="1"/>
          </p:cNvSpPr>
          <p:nvPr>
            <p:ph type="body" orient="vert" idx="1"/>
          </p:nvPr>
        </p:nvSpPr>
        <p:spPr/>
        <p:txBody>
          <a:bodyPr vert="eaVert" anchor="t"/>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4" name="Date Placeholder 3"/>
          <p:cNvSpPr>
            <a:spLocks noGrp="1"/>
          </p:cNvSpPr>
          <p:nvPr>
            <p:ph type="dt" sz="half" idx="10"/>
          </p:nvPr>
        </p:nvSpPr>
        <p:spPr/>
        <p:txBody>
          <a:bodyPr/>
          <a:lstStyle/>
          <a:p>
            <a:fld id="{C3054FFE-1569-4921-8D99-8AC40F034A05}" type="datetimeFigureOut">
              <a:rPr lang="ro-RO" smtClean="0"/>
              <a:t>25.01.2025</a:t>
            </a:fld>
            <a:endParaRPr lang="ro-RO"/>
          </a:p>
        </p:txBody>
      </p:sp>
      <p:sp>
        <p:nvSpPr>
          <p:cNvPr id="5" name="Footer Placeholder 4"/>
          <p:cNvSpPr>
            <a:spLocks noGrp="1"/>
          </p:cNvSpPr>
          <p:nvPr>
            <p:ph type="ftr" sz="quarter" idx="11"/>
          </p:nvPr>
        </p:nvSpPr>
        <p:spPr/>
        <p:txBody>
          <a:bodyPr/>
          <a:lstStyle/>
          <a:p>
            <a:endParaRPr lang="ro-R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26859783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o-RO" smtClean="0"/>
              <a:t>Clic pentru editare stil titlu</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4" name="Date Placeholder 3"/>
          <p:cNvSpPr>
            <a:spLocks noGrp="1"/>
          </p:cNvSpPr>
          <p:nvPr>
            <p:ph type="dt" sz="half" idx="10"/>
          </p:nvPr>
        </p:nvSpPr>
        <p:spPr/>
        <p:txBody>
          <a:bodyPr/>
          <a:lstStyle/>
          <a:p>
            <a:fld id="{C3054FFE-1569-4921-8D99-8AC40F034A05}" type="datetimeFigureOut">
              <a:rPr lang="ro-RO" smtClean="0"/>
              <a:t>25.01.2025</a:t>
            </a:fld>
            <a:endParaRPr lang="ro-RO"/>
          </a:p>
        </p:txBody>
      </p:sp>
      <p:sp>
        <p:nvSpPr>
          <p:cNvPr id="5" name="Footer Placeholder 4"/>
          <p:cNvSpPr>
            <a:spLocks noGrp="1"/>
          </p:cNvSpPr>
          <p:nvPr>
            <p:ph type="ftr" sz="quarter" idx="11"/>
          </p:nvPr>
        </p:nvSpPr>
        <p:spPr/>
        <p:txBody>
          <a:bodyPr/>
          <a:lstStyle/>
          <a:p>
            <a:endParaRPr lang="ro-R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12377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o-RO" smtClean="0"/>
              <a:t>Clic pentru editare stil titlu</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4" name="Date Placeholder 3"/>
          <p:cNvSpPr>
            <a:spLocks noGrp="1"/>
          </p:cNvSpPr>
          <p:nvPr>
            <p:ph type="dt" sz="half" idx="10"/>
          </p:nvPr>
        </p:nvSpPr>
        <p:spPr/>
        <p:txBody>
          <a:bodyPr/>
          <a:lstStyle/>
          <a:p>
            <a:fld id="{C3054FFE-1569-4921-8D99-8AC40F034A05}" type="datetimeFigureOut">
              <a:rPr lang="ro-RO" smtClean="0"/>
              <a:t>25.01.2025</a:t>
            </a:fld>
            <a:endParaRPr lang="ro-RO"/>
          </a:p>
        </p:txBody>
      </p:sp>
      <p:sp>
        <p:nvSpPr>
          <p:cNvPr id="5" name="Footer Placeholder 4"/>
          <p:cNvSpPr>
            <a:spLocks noGrp="1"/>
          </p:cNvSpPr>
          <p:nvPr>
            <p:ph type="ftr" sz="quarter" idx="11"/>
          </p:nvPr>
        </p:nvSpPr>
        <p:spPr/>
        <p:txBody>
          <a:bodyPr/>
          <a:lstStyle/>
          <a:p>
            <a:endParaRPr lang="ro-R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251645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o-RO" smtClean="0"/>
              <a:t>Clic pentru editare stil titlu</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smtClean="0"/>
              <a:t>Clic pentru editare stiluri text Coordonator</a:t>
            </a:r>
          </a:p>
        </p:txBody>
      </p:sp>
      <p:sp>
        <p:nvSpPr>
          <p:cNvPr id="4" name="Date Placeholder 3"/>
          <p:cNvSpPr>
            <a:spLocks noGrp="1"/>
          </p:cNvSpPr>
          <p:nvPr>
            <p:ph type="dt" sz="half" idx="10"/>
          </p:nvPr>
        </p:nvSpPr>
        <p:spPr/>
        <p:txBody>
          <a:bodyPr/>
          <a:lstStyle/>
          <a:p>
            <a:fld id="{C3054FFE-1569-4921-8D99-8AC40F034A05}" type="datetimeFigureOut">
              <a:rPr lang="ro-RO" smtClean="0"/>
              <a:t>25.01.2025</a:t>
            </a:fld>
            <a:endParaRPr lang="ro-RO"/>
          </a:p>
        </p:txBody>
      </p:sp>
      <p:sp>
        <p:nvSpPr>
          <p:cNvPr id="5" name="Footer Placeholder 4"/>
          <p:cNvSpPr>
            <a:spLocks noGrp="1"/>
          </p:cNvSpPr>
          <p:nvPr>
            <p:ph type="ftr" sz="quarter" idx="11"/>
          </p:nvPr>
        </p:nvSpPr>
        <p:spPr/>
        <p:txBody>
          <a:bodyPr/>
          <a:lstStyle/>
          <a:p>
            <a:endParaRPr lang="ro-R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3152118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o-RO" smtClean="0"/>
              <a:t>Clic pentru editare stil titlu</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5" name="Date Placeholder 4"/>
          <p:cNvSpPr>
            <a:spLocks noGrp="1"/>
          </p:cNvSpPr>
          <p:nvPr>
            <p:ph type="dt" sz="half" idx="10"/>
          </p:nvPr>
        </p:nvSpPr>
        <p:spPr/>
        <p:txBody>
          <a:bodyPr/>
          <a:lstStyle/>
          <a:p>
            <a:fld id="{C3054FFE-1569-4921-8D99-8AC40F034A05}" type="datetimeFigureOut">
              <a:rPr lang="ro-RO" smtClean="0"/>
              <a:t>25.01.2025</a:t>
            </a:fld>
            <a:endParaRPr lang="ro-RO"/>
          </a:p>
        </p:txBody>
      </p:sp>
      <p:sp>
        <p:nvSpPr>
          <p:cNvPr id="6" name="Footer Placeholder 5"/>
          <p:cNvSpPr>
            <a:spLocks noGrp="1"/>
          </p:cNvSpPr>
          <p:nvPr>
            <p:ph type="ftr" sz="quarter" idx="11"/>
          </p:nvPr>
        </p:nvSpPr>
        <p:spPr/>
        <p:txBody>
          <a:bodyPr/>
          <a:lstStyle/>
          <a:p>
            <a:endParaRPr lang="ro-RO"/>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171029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o-RO" smtClean="0"/>
              <a:t>Clic pentru editare stil titlu</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Clic pentru editare stiluri text Coordonator</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Clic pentru editare stiluri text Coordonator</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7" name="Date Placeholder 6"/>
          <p:cNvSpPr>
            <a:spLocks noGrp="1"/>
          </p:cNvSpPr>
          <p:nvPr>
            <p:ph type="dt" sz="half" idx="10"/>
          </p:nvPr>
        </p:nvSpPr>
        <p:spPr/>
        <p:txBody>
          <a:bodyPr/>
          <a:lstStyle/>
          <a:p>
            <a:fld id="{C3054FFE-1569-4921-8D99-8AC40F034A05}" type="datetimeFigureOut">
              <a:rPr lang="ro-RO" smtClean="0"/>
              <a:t>25.01.2025</a:t>
            </a:fld>
            <a:endParaRPr lang="ro-RO"/>
          </a:p>
        </p:txBody>
      </p:sp>
      <p:sp>
        <p:nvSpPr>
          <p:cNvPr id="8" name="Footer Placeholder 7"/>
          <p:cNvSpPr>
            <a:spLocks noGrp="1"/>
          </p:cNvSpPr>
          <p:nvPr>
            <p:ph type="ftr" sz="quarter" idx="11"/>
          </p:nvPr>
        </p:nvSpPr>
        <p:spPr/>
        <p:txBody>
          <a:bodyPr/>
          <a:lstStyle/>
          <a:p>
            <a:endParaRPr lang="ro-RO"/>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1544715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Clic pentru editare stil titlu</a:t>
            </a:r>
            <a:endParaRPr lang="en-US" dirty="0"/>
          </a:p>
        </p:txBody>
      </p:sp>
      <p:sp>
        <p:nvSpPr>
          <p:cNvPr id="3" name="Date Placeholder 2"/>
          <p:cNvSpPr>
            <a:spLocks noGrp="1"/>
          </p:cNvSpPr>
          <p:nvPr>
            <p:ph type="dt" sz="half" idx="10"/>
          </p:nvPr>
        </p:nvSpPr>
        <p:spPr/>
        <p:txBody>
          <a:bodyPr/>
          <a:lstStyle/>
          <a:p>
            <a:fld id="{C3054FFE-1569-4921-8D99-8AC40F034A05}" type="datetimeFigureOut">
              <a:rPr lang="ro-RO" smtClean="0"/>
              <a:t>25.01.2025</a:t>
            </a:fld>
            <a:endParaRPr lang="ro-RO"/>
          </a:p>
        </p:txBody>
      </p:sp>
      <p:sp>
        <p:nvSpPr>
          <p:cNvPr id="4" name="Footer Placeholder 3"/>
          <p:cNvSpPr>
            <a:spLocks noGrp="1"/>
          </p:cNvSpPr>
          <p:nvPr>
            <p:ph type="ftr" sz="quarter" idx="11"/>
          </p:nvPr>
        </p:nvSpPr>
        <p:spPr/>
        <p:txBody>
          <a:bodyPr/>
          <a:lstStyle/>
          <a:p>
            <a:endParaRPr lang="ro-RO"/>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2596460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054FFE-1569-4921-8D99-8AC40F034A05}" type="datetimeFigureOut">
              <a:rPr lang="ro-RO" smtClean="0"/>
              <a:t>25.01.2025</a:t>
            </a:fld>
            <a:endParaRPr lang="ro-RO"/>
          </a:p>
        </p:txBody>
      </p:sp>
      <p:sp>
        <p:nvSpPr>
          <p:cNvPr id="3" name="Footer Placeholder 2"/>
          <p:cNvSpPr>
            <a:spLocks noGrp="1"/>
          </p:cNvSpPr>
          <p:nvPr>
            <p:ph type="ftr" sz="quarter" idx="11"/>
          </p:nvPr>
        </p:nvSpPr>
        <p:spPr/>
        <p:txBody>
          <a:bodyPr/>
          <a:lstStyle/>
          <a:p>
            <a:endParaRPr lang="ro-RO"/>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3010086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o-RO" smtClean="0"/>
              <a:t>Clic pentru editare stil titlu</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Clic pentru editare stiluri text Coordonator</a:t>
            </a:r>
          </a:p>
        </p:txBody>
      </p:sp>
      <p:sp>
        <p:nvSpPr>
          <p:cNvPr id="5" name="Date Placeholder 4"/>
          <p:cNvSpPr>
            <a:spLocks noGrp="1"/>
          </p:cNvSpPr>
          <p:nvPr>
            <p:ph type="dt" sz="half" idx="10"/>
          </p:nvPr>
        </p:nvSpPr>
        <p:spPr/>
        <p:txBody>
          <a:bodyPr/>
          <a:lstStyle/>
          <a:p>
            <a:fld id="{C3054FFE-1569-4921-8D99-8AC40F034A05}" type="datetimeFigureOut">
              <a:rPr lang="ro-RO" smtClean="0"/>
              <a:t>25.01.2025</a:t>
            </a:fld>
            <a:endParaRPr lang="ro-RO"/>
          </a:p>
        </p:txBody>
      </p:sp>
      <p:sp>
        <p:nvSpPr>
          <p:cNvPr id="6" name="Footer Placeholder 5"/>
          <p:cNvSpPr>
            <a:spLocks noGrp="1"/>
          </p:cNvSpPr>
          <p:nvPr>
            <p:ph type="ftr" sz="quarter" idx="11"/>
          </p:nvPr>
        </p:nvSpPr>
        <p:spPr/>
        <p:txBody>
          <a:bodyPr/>
          <a:lstStyle/>
          <a:p>
            <a:endParaRPr lang="ro-RO"/>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665646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o-RO" smtClean="0"/>
              <a:t>Clic pentru editare stil titlu</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smtClean="0"/>
              <a:t>Faceți clic pe pictogramă pentru a adăuga o imagine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Clic pentru editare stiluri text Coordonator</a:t>
            </a:r>
          </a:p>
        </p:txBody>
      </p:sp>
      <p:sp>
        <p:nvSpPr>
          <p:cNvPr id="5" name="Date Placeholder 4"/>
          <p:cNvSpPr>
            <a:spLocks noGrp="1"/>
          </p:cNvSpPr>
          <p:nvPr>
            <p:ph type="dt" sz="half" idx="10"/>
          </p:nvPr>
        </p:nvSpPr>
        <p:spPr/>
        <p:txBody>
          <a:bodyPr/>
          <a:lstStyle/>
          <a:p>
            <a:fld id="{C3054FFE-1569-4921-8D99-8AC40F034A05}" type="datetimeFigureOut">
              <a:rPr lang="ro-RO" smtClean="0"/>
              <a:t>25.01.2025</a:t>
            </a:fld>
            <a:endParaRPr lang="ro-RO"/>
          </a:p>
        </p:txBody>
      </p:sp>
      <p:sp>
        <p:nvSpPr>
          <p:cNvPr id="6" name="Footer Placeholder 5"/>
          <p:cNvSpPr>
            <a:spLocks noGrp="1"/>
          </p:cNvSpPr>
          <p:nvPr>
            <p:ph type="ftr" sz="quarter" idx="11"/>
          </p:nvPr>
        </p:nvSpPr>
        <p:spPr/>
        <p:txBody>
          <a:bodyPr/>
          <a:lstStyle/>
          <a:p>
            <a:endParaRPr lang="ro-R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BAEA85B-63A1-4CEE-9FCA-DB8B804A60F2}" type="slidenum">
              <a:rPr lang="ro-RO" smtClean="0"/>
              <a:t>‹#›</a:t>
            </a:fld>
            <a:endParaRPr lang="ro-RO"/>
          </a:p>
        </p:txBody>
      </p:sp>
    </p:spTree>
    <p:extLst>
      <p:ext uri="{BB962C8B-B14F-4D97-AF65-F5344CB8AC3E}">
        <p14:creationId xmlns:p14="http://schemas.microsoft.com/office/powerpoint/2010/main" val="2162167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o-RO" smtClean="0"/>
              <a:t>Clic pentru editare stil titlu</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3054FFE-1569-4921-8D99-8AC40F034A05}" type="datetimeFigureOut">
              <a:rPr lang="ro-RO" smtClean="0"/>
              <a:t>25.01.2025</a:t>
            </a:fld>
            <a:endParaRPr lang="ro-RO"/>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o-RO"/>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BAEA85B-63A1-4CEE-9FCA-DB8B804A60F2}" type="slidenum">
              <a:rPr lang="ro-RO" smtClean="0"/>
              <a:t>‹#›</a:t>
            </a:fld>
            <a:endParaRPr lang="ro-RO"/>
          </a:p>
        </p:txBody>
      </p:sp>
    </p:spTree>
    <p:extLst>
      <p:ext uri="{BB962C8B-B14F-4D97-AF65-F5344CB8AC3E}">
        <p14:creationId xmlns:p14="http://schemas.microsoft.com/office/powerpoint/2010/main" val="100896102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ctrTitle"/>
          </p:nvPr>
        </p:nvSpPr>
        <p:spPr>
          <a:xfrm>
            <a:off x="3472929" y="1268177"/>
            <a:ext cx="8915399" cy="2262781"/>
          </a:xfrm>
        </p:spPr>
        <p:txBody>
          <a:bodyPr/>
          <a:lstStyle/>
          <a:p>
            <a:r>
              <a:rPr lang="ro-RO" b="1" dirty="0" smtClean="0"/>
              <a:t>Drama game</a:t>
            </a:r>
            <a:endParaRPr lang="ro-RO" b="1" dirty="0"/>
          </a:p>
        </p:txBody>
      </p:sp>
      <p:sp>
        <p:nvSpPr>
          <p:cNvPr id="3" name="Subtitlu 2"/>
          <p:cNvSpPr>
            <a:spLocks noGrp="1"/>
          </p:cNvSpPr>
          <p:nvPr>
            <p:ph type="subTitle" idx="1"/>
          </p:nvPr>
        </p:nvSpPr>
        <p:spPr>
          <a:xfrm>
            <a:off x="1888380" y="4279542"/>
            <a:ext cx="9144000" cy="1655762"/>
          </a:xfrm>
        </p:spPr>
        <p:txBody>
          <a:bodyPr>
            <a:normAutofit/>
          </a:bodyPr>
          <a:lstStyle/>
          <a:p>
            <a:r>
              <a:rPr lang="en-US" b="1" dirty="0" smtClean="0"/>
              <a:t>QUALIFIED EDUCATION WITH INNOVATIVE TEACHING METHODS IN SCHOOL</a:t>
            </a:r>
          </a:p>
          <a:p>
            <a:r>
              <a:rPr lang="en-US" b="1" dirty="0" smtClean="0"/>
              <a:t>No. 2023-2-BG01-KA210-SCH-000184736</a:t>
            </a:r>
          </a:p>
          <a:p>
            <a:endParaRPr lang="ro-RO" dirty="0"/>
          </a:p>
        </p:txBody>
      </p:sp>
      <p:pic>
        <p:nvPicPr>
          <p:cNvPr id="4" name="I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59620" y="502513"/>
            <a:ext cx="1836471" cy="1574118"/>
          </a:xfrm>
          <a:prstGeom prst="rect">
            <a:avLst/>
          </a:prstGeom>
        </p:spPr>
      </p:pic>
      <p:pic>
        <p:nvPicPr>
          <p:cNvPr id="5" name="I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52784" y="397035"/>
            <a:ext cx="1679596" cy="1679596"/>
          </a:xfrm>
          <a:prstGeom prst="rect">
            <a:avLst/>
          </a:prstGeom>
        </p:spPr>
      </p:pic>
      <p:pic>
        <p:nvPicPr>
          <p:cNvPr id="6" name="Imagine 5"/>
          <p:cNvPicPr>
            <a:picLocks noChangeAspect="1"/>
          </p:cNvPicPr>
          <p:nvPr/>
        </p:nvPicPr>
        <p:blipFill>
          <a:blip r:embed="rId4"/>
          <a:stretch>
            <a:fillRect/>
          </a:stretch>
        </p:blipFill>
        <p:spPr>
          <a:xfrm>
            <a:off x="4179731" y="877500"/>
            <a:ext cx="3567863" cy="781353"/>
          </a:xfrm>
          <a:prstGeom prst="rect">
            <a:avLst/>
          </a:prstGeom>
        </p:spPr>
      </p:pic>
    </p:spTree>
    <p:extLst>
      <p:ext uri="{BB962C8B-B14F-4D97-AF65-F5344CB8AC3E}">
        <p14:creationId xmlns:p14="http://schemas.microsoft.com/office/powerpoint/2010/main" val="17691403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smtClean="0"/>
              <a:t>Show </a:t>
            </a:r>
            <a:r>
              <a:rPr lang="ro-RO" b="1" dirty="0" err="1" smtClean="0"/>
              <a:t>and</a:t>
            </a:r>
            <a:r>
              <a:rPr lang="ro-RO" b="1" dirty="0" smtClean="0"/>
              <a:t> </a:t>
            </a:r>
            <a:r>
              <a:rPr lang="ro-RO" b="1" dirty="0" err="1" smtClean="0"/>
              <a:t>make</a:t>
            </a:r>
            <a:r>
              <a:rPr lang="ro-RO" b="1" dirty="0" smtClean="0"/>
              <a:t> </a:t>
            </a:r>
            <a:r>
              <a:rPr lang="ro-RO" b="1" dirty="0" err="1" smtClean="0"/>
              <a:t>like</a:t>
            </a:r>
            <a:r>
              <a:rPr lang="ro-RO" b="1" dirty="0" smtClean="0"/>
              <a:t>:</a:t>
            </a:r>
            <a:br>
              <a:rPr lang="ro-RO" b="1" dirty="0" smtClean="0"/>
            </a:br>
            <a:r>
              <a:rPr lang="ro-RO" sz="2800" dirty="0" smtClean="0"/>
              <a:t>(</a:t>
            </a:r>
            <a:r>
              <a:rPr lang="ro-RO" sz="2800" dirty="0" err="1" smtClean="0"/>
              <a:t>You</a:t>
            </a:r>
            <a:r>
              <a:rPr lang="ro-RO" sz="2800" dirty="0" smtClean="0"/>
              <a:t> </a:t>
            </a:r>
            <a:r>
              <a:rPr lang="ro-RO" sz="2800" dirty="0" err="1" smtClean="0"/>
              <a:t>have</a:t>
            </a:r>
            <a:r>
              <a:rPr lang="ro-RO" sz="2800" dirty="0" smtClean="0"/>
              <a:t> 2 </a:t>
            </a:r>
            <a:r>
              <a:rPr lang="ro-RO" sz="2800" dirty="0" err="1" smtClean="0"/>
              <a:t>minutes</a:t>
            </a:r>
            <a:r>
              <a:rPr lang="ro-RO" sz="2800" dirty="0" smtClean="0"/>
              <a:t> </a:t>
            </a:r>
            <a:r>
              <a:rPr lang="ro-RO" sz="2800" dirty="0" err="1" smtClean="0"/>
              <a:t>to</a:t>
            </a:r>
            <a:r>
              <a:rPr lang="ro-RO" sz="2800" dirty="0" smtClean="0"/>
              <a:t> </a:t>
            </a:r>
            <a:r>
              <a:rPr lang="ro-RO" sz="2800" dirty="0" err="1" smtClean="0"/>
              <a:t>improvise</a:t>
            </a:r>
            <a:r>
              <a:rPr lang="ro-RO" sz="2800" dirty="0" smtClean="0"/>
              <a:t>)</a:t>
            </a:r>
            <a:endParaRPr lang="ro-RO" sz="2800" dirty="0"/>
          </a:p>
        </p:txBody>
      </p:sp>
      <p:sp>
        <p:nvSpPr>
          <p:cNvPr id="3" name="Substituent conținut 2"/>
          <p:cNvSpPr>
            <a:spLocks noGrp="1"/>
          </p:cNvSpPr>
          <p:nvPr>
            <p:ph idx="1"/>
          </p:nvPr>
        </p:nvSpPr>
        <p:spPr>
          <a:xfrm>
            <a:off x="770694" y="3151198"/>
            <a:ext cx="10465993" cy="678235"/>
          </a:xfrm>
        </p:spPr>
        <p:txBody>
          <a:bodyPr>
            <a:noAutofit/>
          </a:bodyPr>
          <a:lstStyle/>
          <a:p>
            <a:pPr marL="0" indent="0" algn="ctr">
              <a:buNone/>
            </a:pPr>
            <a:r>
              <a:rPr lang="ro-RO" sz="4000" b="1" i="1" dirty="0" smtClean="0"/>
              <a:t>A </a:t>
            </a:r>
            <a:r>
              <a:rPr lang="ro-RO" sz="4000" b="1" i="1" dirty="0" err="1" smtClean="0"/>
              <a:t>street</a:t>
            </a:r>
            <a:r>
              <a:rPr lang="ro-RO" sz="4000" b="1" i="1" dirty="0" smtClean="0"/>
              <a:t> </a:t>
            </a:r>
            <a:r>
              <a:rPr lang="ro-RO" sz="4000" b="1" i="1" dirty="0" err="1" smtClean="0"/>
              <a:t>lamp</a:t>
            </a:r>
            <a:endParaRPr lang="ro-RO" sz="4000" b="1" i="1" dirty="0" smtClean="0"/>
          </a:p>
          <a:p>
            <a:pPr marL="0" indent="0" algn="ctr">
              <a:buNone/>
            </a:pPr>
            <a:r>
              <a:rPr lang="ro-RO" i="1" dirty="0" smtClean="0"/>
              <a:t>Winner: Ionela Ganea (1p) </a:t>
            </a:r>
            <a:endParaRPr lang="ro-RO" i="1" dirty="0"/>
          </a:p>
        </p:txBody>
      </p:sp>
    </p:spTree>
    <p:extLst>
      <p:ext uri="{BB962C8B-B14F-4D97-AF65-F5344CB8AC3E}">
        <p14:creationId xmlns:p14="http://schemas.microsoft.com/office/powerpoint/2010/main" val="15204483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smtClean="0"/>
              <a:t>Show </a:t>
            </a:r>
            <a:r>
              <a:rPr lang="ro-RO" b="1" dirty="0" err="1" smtClean="0"/>
              <a:t>and</a:t>
            </a:r>
            <a:r>
              <a:rPr lang="ro-RO" b="1" dirty="0" smtClean="0"/>
              <a:t> </a:t>
            </a:r>
            <a:r>
              <a:rPr lang="ro-RO" b="1" dirty="0" err="1" smtClean="0"/>
              <a:t>make</a:t>
            </a:r>
            <a:r>
              <a:rPr lang="ro-RO" b="1" dirty="0" smtClean="0"/>
              <a:t> </a:t>
            </a:r>
            <a:r>
              <a:rPr lang="ro-RO" b="1" dirty="0" err="1" smtClean="0"/>
              <a:t>like</a:t>
            </a:r>
            <a:r>
              <a:rPr lang="ro-RO" b="1" dirty="0" smtClean="0"/>
              <a:t>:</a:t>
            </a:r>
            <a:br>
              <a:rPr lang="ro-RO" b="1" dirty="0" smtClean="0"/>
            </a:br>
            <a:r>
              <a:rPr lang="ro-RO" sz="2800" dirty="0" smtClean="0"/>
              <a:t>(</a:t>
            </a:r>
            <a:r>
              <a:rPr lang="ro-RO" sz="2800" dirty="0" err="1" smtClean="0"/>
              <a:t>You</a:t>
            </a:r>
            <a:r>
              <a:rPr lang="ro-RO" sz="2800" dirty="0" smtClean="0"/>
              <a:t> </a:t>
            </a:r>
            <a:r>
              <a:rPr lang="ro-RO" sz="2800" dirty="0" err="1" smtClean="0"/>
              <a:t>have</a:t>
            </a:r>
            <a:r>
              <a:rPr lang="ro-RO" sz="2800" dirty="0" smtClean="0"/>
              <a:t> 2 </a:t>
            </a:r>
            <a:r>
              <a:rPr lang="ro-RO" sz="2800" dirty="0" err="1" smtClean="0"/>
              <a:t>minutes</a:t>
            </a:r>
            <a:r>
              <a:rPr lang="ro-RO" sz="2800" dirty="0" smtClean="0"/>
              <a:t> </a:t>
            </a:r>
            <a:r>
              <a:rPr lang="ro-RO" sz="2800" dirty="0" err="1" smtClean="0"/>
              <a:t>to</a:t>
            </a:r>
            <a:r>
              <a:rPr lang="ro-RO" sz="2800" dirty="0" smtClean="0"/>
              <a:t> </a:t>
            </a:r>
            <a:r>
              <a:rPr lang="ro-RO" sz="2800" dirty="0" err="1" smtClean="0"/>
              <a:t>improvise</a:t>
            </a:r>
            <a:r>
              <a:rPr lang="ro-RO" sz="2800" dirty="0" smtClean="0"/>
              <a:t>)</a:t>
            </a:r>
            <a:endParaRPr lang="ro-RO" sz="2800" dirty="0"/>
          </a:p>
        </p:txBody>
      </p:sp>
      <p:sp>
        <p:nvSpPr>
          <p:cNvPr id="3" name="Substituent conținut 2"/>
          <p:cNvSpPr>
            <a:spLocks noGrp="1"/>
          </p:cNvSpPr>
          <p:nvPr>
            <p:ph idx="1"/>
          </p:nvPr>
        </p:nvSpPr>
        <p:spPr>
          <a:xfrm>
            <a:off x="838200" y="3378263"/>
            <a:ext cx="10306434" cy="1291927"/>
          </a:xfrm>
        </p:spPr>
        <p:txBody>
          <a:bodyPr>
            <a:normAutofit/>
          </a:bodyPr>
          <a:lstStyle/>
          <a:p>
            <a:pPr marL="0" indent="0" algn="ctr">
              <a:buNone/>
            </a:pPr>
            <a:r>
              <a:rPr lang="ro-RO" sz="4000" b="1" i="1" dirty="0" smtClean="0"/>
              <a:t>An </a:t>
            </a:r>
            <a:r>
              <a:rPr lang="ro-RO" sz="4000" b="1" i="1" dirty="0" err="1" smtClean="0"/>
              <a:t>airplane</a:t>
            </a:r>
            <a:endParaRPr lang="ro-RO" sz="4000" b="1" i="1" dirty="0" smtClean="0"/>
          </a:p>
          <a:p>
            <a:pPr marL="0" indent="0" algn="ctr">
              <a:buNone/>
            </a:pPr>
            <a:r>
              <a:rPr lang="ro-RO" i="1" dirty="0" smtClean="0"/>
              <a:t>Winner: Beatrice Toader (1p)</a:t>
            </a:r>
            <a:endParaRPr lang="ro-RO" i="1" dirty="0"/>
          </a:p>
        </p:txBody>
      </p:sp>
    </p:spTree>
    <p:extLst>
      <p:ext uri="{BB962C8B-B14F-4D97-AF65-F5344CB8AC3E}">
        <p14:creationId xmlns:p14="http://schemas.microsoft.com/office/powerpoint/2010/main" val="15280090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smtClean="0"/>
              <a:t>Show </a:t>
            </a:r>
            <a:r>
              <a:rPr lang="ro-RO" b="1" dirty="0" err="1" smtClean="0"/>
              <a:t>and</a:t>
            </a:r>
            <a:r>
              <a:rPr lang="ro-RO" b="1" dirty="0" smtClean="0"/>
              <a:t> </a:t>
            </a:r>
            <a:r>
              <a:rPr lang="ro-RO" b="1" dirty="0" err="1" smtClean="0"/>
              <a:t>make</a:t>
            </a:r>
            <a:r>
              <a:rPr lang="ro-RO" b="1" dirty="0" smtClean="0"/>
              <a:t> </a:t>
            </a:r>
            <a:r>
              <a:rPr lang="ro-RO" b="1" dirty="0" err="1" smtClean="0"/>
              <a:t>like</a:t>
            </a:r>
            <a:r>
              <a:rPr lang="ro-RO" b="1" dirty="0" smtClean="0"/>
              <a:t>:</a:t>
            </a:r>
            <a:br>
              <a:rPr lang="ro-RO" b="1" dirty="0" smtClean="0"/>
            </a:br>
            <a:r>
              <a:rPr lang="ro-RO" sz="2800" dirty="0" smtClean="0"/>
              <a:t>(</a:t>
            </a:r>
            <a:r>
              <a:rPr lang="ro-RO" sz="2800" dirty="0" err="1" smtClean="0"/>
              <a:t>You</a:t>
            </a:r>
            <a:r>
              <a:rPr lang="ro-RO" sz="2800" dirty="0" smtClean="0"/>
              <a:t> </a:t>
            </a:r>
            <a:r>
              <a:rPr lang="ro-RO" sz="2800" dirty="0" err="1" smtClean="0"/>
              <a:t>have</a:t>
            </a:r>
            <a:r>
              <a:rPr lang="ro-RO" sz="2800" dirty="0" smtClean="0"/>
              <a:t> 2 </a:t>
            </a:r>
            <a:r>
              <a:rPr lang="ro-RO" sz="2800" dirty="0" err="1" smtClean="0"/>
              <a:t>minutes</a:t>
            </a:r>
            <a:r>
              <a:rPr lang="ro-RO" sz="2800" dirty="0" smtClean="0"/>
              <a:t> </a:t>
            </a:r>
            <a:r>
              <a:rPr lang="ro-RO" sz="2800" dirty="0" err="1" smtClean="0"/>
              <a:t>to</a:t>
            </a:r>
            <a:r>
              <a:rPr lang="ro-RO" sz="2800" dirty="0" smtClean="0"/>
              <a:t> </a:t>
            </a:r>
            <a:r>
              <a:rPr lang="ro-RO" sz="2800" dirty="0" err="1" smtClean="0"/>
              <a:t>improvise</a:t>
            </a:r>
            <a:r>
              <a:rPr lang="ro-RO" sz="2800" dirty="0" smtClean="0"/>
              <a:t>)</a:t>
            </a:r>
            <a:endParaRPr lang="ro-RO" sz="2800" dirty="0"/>
          </a:p>
        </p:txBody>
      </p:sp>
      <p:sp>
        <p:nvSpPr>
          <p:cNvPr id="3" name="Substituent conținut 2"/>
          <p:cNvSpPr>
            <a:spLocks noGrp="1"/>
          </p:cNvSpPr>
          <p:nvPr>
            <p:ph idx="1"/>
          </p:nvPr>
        </p:nvSpPr>
        <p:spPr>
          <a:xfrm>
            <a:off x="838200" y="3556233"/>
            <a:ext cx="10367803" cy="2016083"/>
          </a:xfrm>
        </p:spPr>
        <p:txBody>
          <a:bodyPr>
            <a:noAutofit/>
          </a:bodyPr>
          <a:lstStyle/>
          <a:p>
            <a:pPr marL="0" indent="0" algn="ctr">
              <a:buNone/>
            </a:pPr>
            <a:r>
              <a:rPr lang="ro-RO" sz="4000" b="1" i="1" dirty="0" smtClean="0"/>
              <a:t>A </a:t>
            </a:r>
            <a:r>
              <a:rPr lang="ro-RO" sz="4000" b="1" i="1" dirty="0" smtClean="0"/>
              <a:t>robot</a:t>
            </a:r>
          </a:p>
          <a:p>
            <a:pPr marL="0" indent="0" algn="ctr">
              <a:buNone/>
            </a:pPr>
            <a:r>
              <a:rPr lang="ro-RO" i="1" dirty="0" err="1" smtClean="0"/>
              <a:t>Winners</a:t>
            </a:r>
            <a:r>
              <a:rPr lang="ro-RO" i="1" dirty="0" smtClean="0"/>
              <a:t>: Oana Tudor (1p) </a:t>
            </a:r>
            <a:r>
              <a:rPr lang="ro-RO" i="1" dirty="0" err="1" smtClean="0"/>
              <a:t>and</a:t>
            </a:r>
            <a:r>
              <a:rPr lang="ro-RO" i="1" dirty="0" smtClean="0"/>
              <a:t> Daria </a:t>
            </a:r>
            <a:r>
              <a:rPr lang="ro-RO" i="1" dirty="0" err="1" smtClean="0"/>
              <a:t>Cusiac</a:t>
            </a:r>
            <a:r>
              <a:rPr lang="ro-RO" i="1" dirty="0" smtClean="0"/>
              <a:t> (1p)</a:t>
            </a:r>
            <a:endParaRPr lang="ro-RO" i="1" dirty="0"/>
          </a:p>
        </p:txBody>
      </p:sp>
    </p:spTree>
    <p:extLst>
      <p:ext uri="{BB962C8B-B14F-4D97-AF65-F5344CB8AC3E}">
        <p14:creationId xmlns:p14="http://schemas.microsoft.com/office/powerpoint/2010/main" val="26117120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smtClean="0"/>
              <a:t>Show </a:t>
            </a:r>
            <a:r>
              <a:rPr lang="ro-RO" b="1" dirty="0" err="1" smtClean="0"/>
              <a:t>and</a:t>
            </a:r>
            <a:r>
              <a:rPr lang="ro-RO" b="1" dirty="0" smtClean="0"/>
              <a:t> </a:t>
            </a:r>
            <a:r>
              <a:rPr lang="ro-RO" b="1" dirty="0" err="1" smtClean="0"/>
              <a:t>make</a:t>
            </a:r>
            <a:r>
              <a:rPr lang="ro-RO" b="1" dirty="0" smtClean="0"/>
              <a:t> </a:t>
            </a:r>
            <a:r>
              <a:rPr lang="ro-RO" b="1" dirty="0" err="1" smtClean="0"/>
              <a:t>like</a:t>
            </a:r>
            <a:r>
              <a:rPr lang="ro-RO" b="1" dirty="0" smtClean="0"/>
              <a:t>:</a:t>
            </a:r>
            <a:br>
              <a:rPr lang="ro-RO" b="1" dirty="0" smtClean="0"/>
            </a:br>
            <a:r>
              <a:rPr lang="ro-RO" sz="2800" dirty="0" smtClean="0"/>
              <a:t>(</a:t>
            </a:r>
            <a:r>
              <a:rPr lang="ro-RO" sz="2800" dirty="0" err="1" smtClean="0"/>
              <a:t>You</a:t>
            </a:r>
            <a:r>
              <a:rPr lang="ro-RO" sz="2800" dirty="0" smtClean="0"/>
              <a:t> </a:t>
            </a:r>
            <a:r>
              <a:rPr lang="ro-RO" sz="2800" dirty="0" err="1" smtClean="0"/>
              <a:t>have</a:t>
            </a:r>
            <a:r>
              <a:rPr lang="ro-RO" sz="2800" dirty="0" smtClean="0"/>
              <a:t> 2 </a:t>
            </a:r>
            <a:r>
              <a:rPr lang="ro-RO" sz="2800" dirty="0" err="1" smtClean="0"/>
              <a:t>minutes</a:t>
            </a:r>
            <a:r>
              <a:rPr lang="ro-RO" sz="2800" dirty="0" smtClean="0"/>
              <a:t> </a:t>
            </a:r>
            <a:r>
              <a:rPr lang="ro-RO" sz="2800" dirty="0" err="1" smtClean="0"/>
              <a:t>to</a:t>
            </a:r>
            <a:r>
              <a:rPr lang="ro-RO" sz="2800" dirty="0" smtClean="0"/>
              <a:t> </a:t>
            </a:r>
            <a:r>
              <a:rPr lang="ro-RO" sz="2800" dirty="0" err="1" smtClean="0"/>
              <a:t>improvise</a:t>
            </a:r>
            <a:r>
              <a:rPr lang="ro-RO" sz="2800" dirty="0" smtClean="0"/>
              <a:t>)</a:t>
            </a:r>
            <a:endParaRPr lang="ro-RO" sz="2800" dirty="0"/>
          </a:p>
        </p:txBody>
      </p:sp>
      <p:sp>
        <p:nvSpPr>
          <p:cNvPr id="3" name="Substituent conținut 2"/>
          <p:cNvSpPr>
            <a:spLocks noGrp="1"/>
          </p:cNvSpPr>
          <p:nvPr>
            <p:ph idx="1"/>
          </p:nvPr>
        </p:nvSpPr>
        <p:spPr>
          <a:xfrm>
            <a:off x="758932" y="2982540"/>
            <a:ext cx="10594868" cy="1301025"/>
          </a:xfrm>
        </p:spPr>
        <p:txBody>
          <a:bodyPr>
            <a:noAutofit/>
          </a:bodyPr>
          <a:lstStyle/>
          <a:p>
            <a:pPr marL="0" indent="0" algn="ctr">
              <a:buNone/>
            </a:pPr>
            <a:r>
              <a:rPr lang="ro-RO" sz="4000" b="1" i="1" dirty="0" err="1" smtClean="0"/>
              <a:t>Scissors</a:t>
            </a:r>
            <a:endParaRPr lang="ro-RO" sz="4000" b="1" i="1" dirty="0" smtClean="0"/>
          </a:p>
          <a:p>
            <a:pPr marL="0" indent="0" algn="ctr">
              <a:buNone/>
            </a:pPr>
            <a:r>
              <a:rPr lang="ro-RO" i="1" dirty="0" err="1" smtClean="0"/>
              <a:t>Winners</a:t>
            </a:r>
            <a:r>
              <a:rPr lang="ro-RO" i="1" dirty="0" smtClean="0"/>
              <a:t>: Mihaela </a:t>
            </a:r>
            <a:r>
              <a:rPr lang="ro-RO" i="1" dirty="0" err="1" smtClean="0"/>
              <a:t>Rarinca</a:t>
            </a:r>
            <a:r>
              <a:rPr lang="ro-RO" i="1" dirty="0" smtClean="0"/>
              <a:t> (1p) </a:t>
            </a:r>
            <a:r>
              <a:rPr lang="ro-RO" i="1" dirty="0" err="1" smtClean="0"/>
              <a:t>and</a:t>
            </a:r>
            <a:r>
              <a:rPr lang="ro-RO" i="1" dirty="0" smtClean="0"/>
              <a:t> Marina Stan (1p)</a:t>
            </a:r>
            <a:endParaRPr lang="ro-RO" i="1" dirty="0"/>
          </a:p>
        </p:txBody>
      </p:sp>
    </p:spTree>
    <p:extLst>
      <p:ext uri="{BB962C8B-B14F-4D97-AF65-F5344CB8AC3E}">
        <p14:creationId xmlns:p14="http://schemas.microsoft.com/office/powerpoint/2010/main" val="15723979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smtClean="0"/>
              <a:t>Show </a:t>
            </a:r>
            <a:r>
              <a:rPr lang="ro-RO" b="1" dirty="0" err="1" smtClean="0"/>
              <a:t>and</a:t>
            </a:r>
            <a:r>
              <a:rPr lang="ro-RO" b="1" dirty="0" smtClean="0"/>
              <a:t> </a:t>
            </a:r>
            <a:r>
              <a:rPr lang="ro-RO" b="1" dirty="0" err="1" smtClean="0"/>
              <a:t>make</a:t>
            </a:r>
            <a:r>
              <a:rPr lang="ro-RO" b="1" dirty="0" smtClean="0"/>
              <a:t> </a:t>
            </a:r>
            <a:r>
              <a:rPr lang="ro-RO" b="1" dirty="0" err="1" smtClean="0"/>
              <a:t>like</a:t>
            </a:r>
            <a:r>
              <a:rPr lang="ro-RO" b="1" dirty="0" smtClean="0"/>
              <a:t>:</a:t>
            </a:r>
            <a:br>
              <a:rPr lang="ro-RO" b="1" dirty="0" smtClean="0"/>
            </a:br>
            <a:r>
              <a:rPr lang="ro-RO" sz="2800" dirty="0" smtClean="0"/>
              <a:t>(</a:t>
            </a:r>
            <a:r>
              <a:rPr lang="ro-RO" sz="2800" dirty="0" err="1" smtClean="0"/>
              <a:t>You</a:t>
            </a:r>
            <a:r>
              <a:rPr lang="ro-RO" sz="2800" dirty="0" smtClean="0"/>
              <a:t> </a:t>
            </a:r>
            <a:r>
              <a:rPr lang="ro-RO" sz="2800" dirty="0" err="1" smtClean="0"/>
              <a:t>have</a:t>
            </a:r>
            <a:r>
              <a:rPr lang="ro-RO" sz="2800" dirty="0" smtClean="0"/>
              <a:t> 2 </a:t>
            </a:r>
            <a:r>
              <a:rPr lang="ro-RO" sz="2800" dirty="0" err="1" smtClean="0"/>
              <a:t>minutes</a:t>
            </a:r>
            <a:r>
              <a:rPr lang="ro-RO" sz="2800" dirty="0" smtClean="0"/>
              <a:t> </a:t>
            </a:r>
            <a:r>
              <a:rPr lang="ro-RO" sz="2800" dirty="0" err="1" smtClean="0"/>
              <a:t>to</a:t>
            </a:r>
            <a:r>
              <a:rPr lang="ro-RO" sz="2800" dirty="0" smtClean="0"/>
              <a:t> </a:t>
            </a:r>
            <a:r>
              <a:rPr lang="ro-RO" sz="2800" dirty="0" err="1" smtClean="0"/>
              <a:t>improvise</a:t>
            </a:r>
            <a:r>
              <a:rPr lang="ro-RO" sz="2800" dirty="0" smtClean="0"/>
              <a:t>)</a:t>
            </a:r>
            <a:endParaRPr lang="ro-RO" sz="2800" dirty="0"/>
          </a:p>
        </p:txBody>
      </p:sp>
      <p:sp>
        <p:nvSpPr>
          <p:cNvPr id="3" name="Substituent conținut 2"/>
          <p:cNvSpPr>
            <a:spLocks noGrp="1"/>
          </p:cNvSpPr>
          <p:nvPr>
            <p:ph idx="1"/>
          </p:nvPr>
        </p:nvSpPr>
        <p:spPr>
          <a:xfrm>
            <a:off x="715717" y="3114376"/>
            <a:ext cx="10723744" cy="1322612"/>
          </a:xfrm>
        </p:spPr>
        <p:txBody>
          <a:bodyPr>
            <a:noAutofit/>
          </a:bodyPr>
          <a:lstStyle/>
          <a:p>
            <a:pPr marL="0" indent="0" algn="ctr">
              <a:buNone/>
            </a:pPr>
            <a:r>
              <a:rPr lang="ro-RO" sz="4000" b="1" i="1" dirty="0" smtClean="0"/>
              <a:t>Wall </a:t>
            </a:r>
            <a:r>
              <a:rPr lang="ro-RO" sz="4000" b="1" i="1" dirty="0" err="1" smtClean="0"/>
              <a:t>clock</a:t>
            </a:r>
            <a:endParaRPr lang="ro-RO" sz="4000" b="1" i="1" dirty="0" smtClean="0"/>
          </a:p>
          <a:p>
            <a:pPr marL="0" indent="0" algn="ctr">
              <a:buNone/>
            </a:pPr>
            <a:r>
              <a:rPr lang="ro-RO" i="1" dirty="0" err="1" smtClean="0"/>
              <a:t>Winners</a:t>
            </a:r>
            <a:r>
              <a:rPr lang="ro-RO" i="1" dirty="0" smtClean="0"/>
              <a:t>: Sofia </a:t>
            </a:r>
            <a:r>
              <a:rPr lang="ro-RO" i="1" dirty="0" err="1" smtClean="0"/>
              <a:t>Căluean</a:t>
            </a:r>
            <a:r>
              <a:rPr lang="ro-RO" i="1" dirty="0"/>
              <a:t> </a:t>
            </a:r>
            <a:r>
              <a:rPr lang="ro-RO" i="1" dirty="0" smtClean="0"/>
              <a:t>(1p) </a:t>
            </a:r>
            <a:r>
              <a:rPr lang="ro-RO" i="1" dirty="0" err="1" smtClean="0"/>
              <a:t>and</a:t>
            </a:r>
            <a:r>
              <a:rPr lang="ro-RO" i="1" dirty="0" smtClean="0"/>
              <a:t> </a:t>
            </a:r>
            <a:r>
              <a:rPr lang="ro-RO" i="1" dirty="0" err="1" smtClean="0"/>
              <a:t>Rebecca</a:t>
            </a:r>
            <a:r>
              <a:rPr lang="ro-RO" i="1" dirty="0" smtClean="0"/>
              <a:t> Răducan (1p)</a:t>
            </a:r>
            <a:endParaRPr lang="ro-RO" i="1" dirty="0"/>
          </a:p>
        </p:txBody>
      </p:sp>
    </p:spTree>
    <p:extLst>
      <p:ext uri="{BB962C8B-B14F-4D97-AF65-F5344CB8AC3E}">
        <p14:creationId xmlns:p14="http://schemas.microsoft.com/office/powerpoint/2010/main" val="28962251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smtClean="0"/>
              <a:t>Final </a:t>
            </a:r>
            <a:r>
              <a:rPr lang="ro-RO" b="1" dirty="0" err="1" smtClean="0"/>
              <a:t>results</a:t>
            </a:r>
            <a:r>
              <a:rPr lang="ro-RO" b="1" dirty="0" smtClean="0"/>
              <a:t>:</a:t>
            </a:r>
            <a:endParaRPr lang="ro-RO" b="1" dirty="0"/>
          </a:p>
        </p:txBody>
      </p:sp>
      <p:sp>
        <p:nvSpPr>
          <p:cNvPr id="3" name="Substituent conținut 2"/>
          <p:cNvSpPr>
            <a:spLocks noGrp="1"/>
          </p:cNvSpPr>
          <p:nvPr>
            <p:ph idx="1"/>
          </p:nvPr>
        </p:nvSpPr>
        <p:spPr/>
        <p:txBody>
          <a:bodyPr/>
          <a:lstStyle/>
          <a:p>
            <a:r>
              <a:rPr lang="ro-RO" dirty="0" smtClean="0"/>
              <a:t>Group A: </a:t>
            </a:r>
            <a:r>
              <a:rPr lang="ro-RO" dirty="0" smtClean="0"/>
              <a:t>  3 </a:t>
            </a:r>
            <a:r>
              <a:rPr lang="ro-RO" dirty="0" err="1" smtClean="0"/>
              <a:t>points</a:t>
            </a:r>
            <a:r>
              <a:rPr lang="ro-RO" dirty="0" smtClean="0"/>
              <a:t> </a:t>
            </a:r>
            <a:endParaRPr lang="ro-RO" dirty="0" smtClean="0"/>
          </a:p>
          <a:p>
            <a:endParaRPr lang="ro-RO" dirty="0"/>
          </a:p>
          <a:p>
            <a:r>
              <a:rPr lang="ro-RO" dirty="0" smtClean="0"/>
              <a:t>Group B</a:t>
            </a:r>
            <a:r>
              <a:rPr lang="ro-RO" dirty="0" smtClean="0"/>
              <a:t>:    4 </a:t>
            </a:r>
            <a:r>
              <a:rPr lang="ro-RO" dirty="0" err="1" smtClean="0"/>
              <a:t>points</a:t>
            </a:r>
            <a:endParaRPr lang="ro-RO" dirty="0" smtClean="0"/>
          </a:p>
          <a:p>
            <a:endParaRPr lang="ro-RO" dirty="0"/>
          </a:p>
          <a:p>
            <a:r>
              <a:rPr lang="ro-RO" dirty="0" smtClean="0"/>
              <a:t>Group C</a:t>
            </a:r>
            <a:r>
              <a:rPr lang="ro-RO" dirty="0" smtClean="0"/>
              <a:t>:    3 </a:t>
            </a:r>
            <a:r>
              <a:rPr lang="ro-RO" dirty="0" err="1" smtClean="0"/>
              <a:t>points</a:t>
            </a:r>
            <a:endParaRPr lang="ro-RO" dirty="0" smtClean="0"/>
          </a:p>
          <a:p>
            <a:endParaRPr lang="ro-RO" dirty="0"/>
          </a:p>
          <a:p>
            <a:r>
              <a:rPr lang="ro-RO" dirty="0" smtClean="0"/>
              <a:t>Group D: </a:t>
            </a:r>
            <a:r>
              <a:rPr lang="ro-RO" dirty="0" smtClean="0"/>
              <a:t>    2 </a:t>
            </a:r>
            <a:r>
              <a:rPr lang="ro-RO" dirty="0" err="1" smtClean="0"/>
              <a:t>points</a:t>
            </a:r>
            <a:endParaRPr lang="ro-RO" dirty="0"/>
          </a:p>
        </p:txBody>
      </p:sp>
    </p:spTree>
    <p:extLst>
      <p:ext uri="{BB962C8B-B14F-4D97-AF65-F5344CB8AC3E}">
        <p14:creationId xmlns:p14="http://schemas.microsoft.com/office/powerpoint/2010/main" val="32494761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690914" y="2629646"/>
            <a:ext cx="10515600" cy="1325563"/>
          </a:xfrm>
        </p:spPr>
        <p:txBody>
          <a:bodyPr/>
          <a:lstStyle/>
          <a:p>
            <a:pPr algn="ctr"/>
            <a:r>
              <a:rPr lang="ro-RO" b="1" dirty="0" err="1" smtClean="0"/>
              <a:t>Thank</a:t>
            </a:r>
            <a:r>
              <a:rPr lang="ro-RO" b="1" dirty="0" smtClean="0"/>
              <a:t> </a:t>
            </a:r>
            <a:r>
              <a:rPr lang="ro-RO" b="1" dirty="0" err="1" smtClean="0"/>
              <a:t>You</a:t>
            </a:r>
            <a:r>
              <a:rPr lang="ro-RO" b="1" dirty="0" smtClean="0"/>
              <a:t>!</a:t>
            </a:r>
            <a:endParaRPr lang="ro-RO" b="1" dirty="0"/>
          </a:p>
        </p:txBody>
      </p:sp>
    </p:spTree>
    <p:extLst>
      <p:ext uri="{BB962C8B-B14F-4D97-AF65-F5344CB8AC3E}">
        <p14:creationId xmlns:p14="http://schemas.microsoft.com/office/powerpoint/2010/main" val="4114757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782968" y="58280"/>
            <a:ext cx="10515600" cy="1325563"/>
          </a:xfrm>
        </p:spPr>
        <p:txBody>
          <a:bodyPr/>
          <a:lstStyle/>
          <a:p>
            <a:r>
              <a:rPr lang="ro-RO" dirty="0" smtClean="0"/>
              <a:t>Context</a:t>
            </a:r>
            <a:endParaRPr lang="ro-RO" dirty="0"/>
          </a:p>
        </p:txBody>
      </p:sp>
      <p:sp>
        <p:nvSpPr>
          <p:cNvPr id="3" name="Substituent conținut 2"/>
          <p:cNvSpPr>
            <a:spLocks noGrp="1"/>
          </p:cNvSpPr>
          <p:nvPr>
            <p:ph idx="1"/>
          </p:nvPr>
        </p:nvSpPr>
        <p:spPr>
          <a:xfrm>
            <a:off x="838200" y="1506505"/>
            <a:ext cx="10515600" cy="4351338"/>
          </a:xfrm>
        </p:spPr>
        <p:txBody>
          <a:bodyPr>
            <a:normAutofit/>
          </a:bodyPr>
          <a:lstStyle/>
          <a:p>
            <a:pPr marL="0" indent="0">
              <a:buNone/>
            </a:pPr>
            <a:r>
              <a:rPr lang="en-US" dirty="0" smtClean="0"/>
              <a:t>In our Erasmus project, drama activities will offer students and participants opportunities to learn languages, develop</a:t>
            </a:r>
            <a:r>
              <a:rPr lang="ro-RO" dirty="0" smtClean="0"/>
              <a:t> </a:t>
            </a:r>
            <a:r>
              <a:rPr lang="en-US" dirty="0" smtClean="0"/>
              <a:t>cultural awareness, communication skills and self-confidence. . Drama activities encourage learning in a fun and interactive</a:t>
            </a:r>
            <a:r>
              <a:rPr lang="ro-RO" dirty="0" smtClean="0"/>
              <a:t> </a:t>
            </a:r>
            <a:r>
              <a:rPr lang="en-US" dirty="0" smtClean="0"/>
              <a:t>way and will help participants communicate better. Learning drama techniques is important to achieve our project goals.</a:t>
            </a:r>
          </a:p>
          <a:p>
            <a:pPr marL="0" indent="0">
              <a:buNone/>
            </a:pPr>
            <a:r>
              <a:rPr lang="en-US" dirty="0" smtClean="0"/>
              <a:t>The following skills are gained by using drama techniques:</a:t>
            </a:r>
            <a:endParaRPr lang="ro-RO" dirty="0" smtClean="0"/>
          </a:p>
          <a:p>
            <a:pPr>
              <a:buFont typeface="Wingdings" panose="05000000000000000000" pitchFamily="2" charset="2"/>
              <a:buChar char="Ø"/>
            </a:pPr>
            <a:r>
              <a:rPr lang="ro-RO" dirty="0" err="1" smtClean="0"/>
              <a:t>Language</a:t>
            </a:r>
            <a:r>
              <a:rPr lang="ro-RO" dirty="0" smtClean="0"/>
              <a:t> </a:t>
            </a:r>
            <a:r>
              <a:rPr lang="ro-RO" dirty="0" err="1" smtClean="0"/>
              <a:t>Learning</a:t>
            </a:r>
            <a:endParaRPr lang="ro-RO" dirty="0" smtClean="0"/>
          </a:p>
          <a:p>
            <a:pPr>
              <a:buFont typeface="Wingdings" panose="05000000000000000000" pitchFamily="2" charset="2"/>
              <a:buChar char="Ø"/>
            </a:pPr>
            <a:r>
              <a:rPr lang="ro-RO" dirty="0" smtClean="0"/>
              <a:t>Team </a:t>
            </a:r>
            <a:r>
              <a:rPr lang="ro-RO" dirty="0" err="1" smtClean="0"/>
              <a:t>Work</a:t>
            </a:r>
            <a:endParaRPr lang="ro-RO" dirty="0" smtClean="0"/>
          </a:p>
          <a:p>
            <a:pPr>
              <a:buFont typeface="Wingdings" panose="05000000000000000000" pitchFamily="2" charset="2"/>
              <a:buChar char="Ø"/>
            </a:pPr>
            <a:r>
              <a:rPr lang="ro-RO" dirty="0" err="1" smtClean="0"/>
              <a:t>Emotional</a:t>
            </a:r>
            <a:r>
              <a:rPr lang="ro-RO" dirty="0" smtClean="0"/>
              <a:t> Intelligence </a:t>
            </a:r>
            <a:r>
              <a:rPr lang="ro-RO" dirty="0" err="1" smtClean="0"/>
              <a:t>Development</a:t>
            </a:r>
            <a:endParaRPr lang="ro-RO" dirty="0" smtClean="0"/>
          </a:p>
          <a:p>
            <a:pPr>
              <a:buFont typeface="Wingdings" panose="05000000000000000000" pitchFamily="2" charset="2"/>
              <a:buChar char="Ø"/>
            </a:pPr>
            <a:r>
              <a:rPr lang="ro-RO" dirty="0" smtClean="0"/>
              <a:t>Social </a:t>
            </a:r>
            <a:r>
              <a:rPr lang="ro-RO" dirty="0" err="1" smtClean="0"/>
              <a:t>Skills</a:t>
            </a:r>
            <a:endParaRPr lang="ro-RO" dirty="0"/>
          </a:p>
        </p:txBody>
      </p:sp>
    </p:spTree>
    <p:extLst>
      <p:ext uri="{BB962C8B-B14F-4D97-AF65-F5344CB8AC3E}">
        <p14:creationId xmlns:p14="http://schemas.microsoft.com/office/powerpoint/2010/main" val="39294485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smtClean="0"/>
              <a:t>Drama game - </a:t>
            </a:r>
            <a:r>
              <a:rPr lang="ro-RO" b="1" dirty="0" err="1" smtClean="0"/>
              <a:t>participants</a:t>
            </a:r>
            <a:endParaRPr lang="ro-RO" b="1" dirty="0"/>
          </a:p>
        </p:txBody>
      </p:sp>
      <p:graphicFrame>
        <p:nvGraphicFramePr>
          <p:cNvPr id="4" name="Substituent conținut 3"/>
          <p:cNvGraphicFramePr>
            <a:graphicFrameLocks noGrp="1"/>
          </p:cNvGraphicFramePr>
          <p:nvPr>
            <p:ph idx="1"/>
            <p:extLst>
              <p:ext uri="{D42A27DB-BD31-4B8C-83A1-F6EECF244321}">
                <p14:modId xmlns:p14="http://schemas.microsoft.com/office/powerpoint/2010/main" val="1564141836"/>
              </p:ext>
            </p:extLst>
          </p:nvPr>
        </p:nvGraphicFramePr>
        <p:xfrm>
          <a:off x="2006770" y="2307476"/>
          <a:ext cx="8438256" cy="3387578"/>
        </p:xfrm>
        <a:graphic>
          <a:graphicData uri="http://schemas.openxmlformats.org/drawingml/2006/table">
            <a:tbl>
              <a:tblPr firstRow="1" firstCol="1" bandRow="1"/>
              <a:tblGrid>
                <a:gridCol w="4219128"/>
                <a:gridCol w="4219128"/>
              </a:tblGrid>
              <a:tr h="1693789">
                <a:tc>
                  <a:txBody>
                    <a:bodyPr/>
                    <a:lstStyle/>
                    <a:p>
                      <a:pPr algn="ctr">
                        <a:spcAft>
                          <a:spcPts val="0"/>
                        </a:spcAft>
                      </a:pPr>
                      <a:endParaRPr lang="ro-RO" sz="12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ro-RO" sz="1200" b="1" dirty="0" smtClean="0">
                          <a:effectLst/>
                          <a:latin typeface="Times New Roman" panose="02020603050405020304" pitchFamily="18" charset="0"/>
                          <a:ea typeface="Calibri" panose="020F0502020204030204" pitchFamily="34" charset="0"/>
                          <a:cs typeface="Times New Roman" panose="02020603050405020304" pitchFamily="18" charset="0"/>
                        </a:rPr>
                        <a:t>Group </a:t>
                      </a:r>
                      <a:r>
                        <a:rPr lang="ro-RO" sz="1200" b="1" dirty="0">
                          <a:effectLst/>
                          <a:latin typeface="Times New Roman" panose="02020603050405020304" pitchFamily="18" charset="0"/>
                          <a:ea typeface="Calibri" panose="020F0502020204030204" pitchFamily="34" charset="0"/>
                          <a:cs typeface="Times New Roman" panose="02020603050405020304" pitchFamily="18" charset="0"/>
                        </a:rPr>
                        <a:t>A</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1. Oana Tudor</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2. Ștefan Vasilache</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3. Marina Stan</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o-RO" sz="12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ro-RO" sz="1200" b="1" dirty="0" smtClean="0">
                          <a:effectLst/>
                          <a:latin typeface="Times New Roman" panose="02020603050405020304" pitchFamily="18" charset="0"/>
                          <a:ea typeface="Calibri" panose="020F0502020204030204" pitchFamily="34" charset="0"/>
                          <a:cs typeface="Times New Roman" panose="02020603050405020304" pitchFamily="18" charset="0"/>
                        </a:rPr>
                        <a:t>Group </a:t>
                      </a:r>
                      <a:r>
                        <a:rPr lang="ro-RO" sz="1200" b="1" dirty="0">
                          <a:effectLst/>
                          <a:latin typeface="Times New Roman" panose="02020603050405020304" pitchFamily="18" charset="0"/>
                          <a:ea typeface="Calibri" panose="020F0502020204030204" pitchFamily="34" charset="0"/>
                          <a:cs typeface="Times New Roman" panose="02020603050405020304" pitchFamily="18" charset="0"/>
                        </a:rPr>
                        <a:t>B</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1. Mihaela </a:t>
                      </a:r>
                      <a:r>
                        <a:rPr lang="ro-RO" sz="1200" dirty="0" err="1">
                          <a:effectLst/>
                          <a:latin typeface="Times New Roman" panose="02020603050405020304" pitchFamily="18" charset="0"/>
                          <a:ea typeface="Calibri" panose="020F0502020204030204" pitchFamily="34" charset="0"/>
                          <a:cs typeface="Times New Roman" panose="02020603050405020304" pitchFamily="18" charset="0"/>
                        </a:rPr>
                        <a:t>Rarinca</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2. Beatrice Toader</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3. Ionela Ganea</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3789">
                <a:tc>
                  <a:txBody>
                    <a:bodyPr/>
                    <a:lstStyle/>
                    <a:p>
                      <a:pPr algn="ctr">
                        <a:spcAft>
                          <a:spcPts val="0"/>
                        </a:spcAft>
                      </a:pPr>
                      <a:endParaRPr lang="ro-RO" sz="12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ro-RO" sz="1200" b="1" dirty="0" smtClean="0">
                          <a:effectLst/>
                          <a:latin typeface="Times New Roman" panose="02020603050405020304" pitchFamily="18" charset="0"/>
                          <a:ea typeface="Calibri" panose="020F0502020204030204" pitchFamily="34" charset="0"/>
                          <a:cs typeface="Times New Roman" panose="02020603050405020304" pitchFamily="18" charset="0"/>
                        </a:rPr>
                        <a:t>Group </a:t>
                      </a:r>
                      <a:r>
                        <a:rPr lang="ro-RO" sz="1200" b="1" dirty="0">
                          <a:effectLst/>
                          <a:latin typeface="Times New Roman" panose="02020603050405020304" pitchFamily="18" charset="0"/>
                          <a:ea typeface="Calibri" panose="020F0502020204030204" pitchFamily="34" charset="0"/>
                          <a:cs typeface="Times New Roman" panose="02020603050405020304" pitchFamily="18" charset="0"/>
                        </a:rPr>
                        <a:t>C</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1. Daria </a:t>
                      </a:r>
                      <a:r>
                        <a:rPr lang="ro-RO" sz="1200" dirty="0" err="1">
                          <a:effectLst/>
                          <a:latin typeface="Times New Roman" panose="02020603050405020304" pitchFamily="18" charset="0"/>
                          <a:ea typeface="Calibri" panose="020F0502020204030204" pitchFamily="34" charset="0"/>
                          <a:cs typeface="Times New Roman" panose="02020603050405020304" pitchFamily="18" charset="0"/>
                        </a:rPr>
                        <a:t>Cusiac</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2. </a:t>
                      </a:r>
                      <a:r>
                        <a:rPr lang="ro-RO" sz="1200" dirty="0" smtClean="0">
                          <a:effectLst/>
                          <a:latin typeface="Times New Roman" panose="02020603050405020304" pitchFamily="18" charset="0"/>
                          <a:ea typeface="Calibri" panose="020F0502020204030204" pitchFamily="34" charset="0"/>
                          <a:cs typeface="Times New Roman" panose="02020603050405020304" pitchFamily="18" charset="0"/>
                        </a:rPr>
                        <a:t>Sofia</a:t>
                      </a:r>
                      <a:r>
                        <a:rPr lang="ro-RO" sz="1200"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o-RO" sz="1200" baseline="0" dirty="0" err="1" smtClean="0">
                          <a:effectLst/>
                          <a:latin typeface="Times New Roman" panose="02020603050405020304" pitchFamily="18" charset="0"/>
                          <a:ea typeface="Calibri" panose="020F0502020204030204" pitchFamily="34" charset="0"/>
                          <a:cs typeface="Times New Roman" panose="02020603050405020304" pitchFamily="18" charset="0"/>
                        </a:rPr>
                        <a:t>Căluean</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3. Carla </a:t>
                      </a:r>
                      <a:r>
                        <a:rPr lang="ro-RO" sz="1200" dirty="0" err="1">
                          <a:effectLst/>
                          <a:latin typeface="Times New Roman" panose="02020603050405020304" pitchFamily="18" charset="0"/>
                          <a:ea typeface="Calibri" panose="020F0502020204030204" pitchFamily="34" charset="0"/>
                          <a:cs typeface="Times New Roman" panose="02020603050405020304" pitchFamily="18" charset="0"/>
                        </a:rPr>
                        <a:t>Chirvase</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o-RO" sz="12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ro-RO" sz="1200" b="1" dirty="0" smtClean="0">
                          <a:effectLst/>
                          <a:latin typeface="Times New Roman" panose="02020603050405020304" pitchFamily="18" charset="0"/>
                          <a:ea typeface="Calibri" panose="020F0502020204030204" pitchFamily="34" charset="0"/>
                          <a:cs typeface="Times New Roman" panose="02020603050405020304" pitchFamily="18" charset="0"/>
                        </a:rPr>
                        <a:t>Group </a:t>
                      </a:r>
                      <a:r>
                        <a:rPr lang="ro-RO" sz="1200" b="1" dirty="0">
                          <a:effectLst/>
                          <a:latin typeface="Times New Roman" panose="02020603050405020304" pitchFamily="18" charset="0"/>
                          <a:ea typeface="Calibri" panose="020F0502020204030204" pitchFamily="34" charset="0"/>
                          <a:cs typeface="Times New Roman" panose="02020603050405020304" pitchFamily="18" charset="0"/>
                        </a:rPr>
                        <a:t>D</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1. Roberta Negruț</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2. </a:t>
                      </a:r>
                      <a:r>
                        <a:rPr lang="ro-RO" sz="1200" dirty="0" err="1">
                          <a:effectLst/>
                          <a:latin typeface="Times New Roman" panose="02020603050405020304" pitchFamily="18" charset="0"/>
                          <a:ea typeface="Calibri" panose="020F0502020204030204" pitchFamily="34" charset="0"/>
                          <a:cs typeface="Times New Roman" panose="02020603050405020304" pitchFamily="18" charset="0"/>
                        </a:rPr>
                        <a:t>Rebecca</a:t>
                      </a: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 Răducan</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3. Raluca Manole</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o-RO"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o-R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443747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err="1" smtClean="0"/>
              <a:t>Bring</a:t>
            </a:r>
            <a:r>
              <a:rPr lang="ro-RO" b="1" dirty="0" smtClean="0"/>
              <a:t> Item </a:t>
            </a:r>
            <a:r>
              <a:rPr lang="ro-RO" b="1" dirty="0" err="1" smtClean="0"/>
              <a:t>Race</a:t>
            </a:r>
            <a:endParaRPr lang="ro-RO" b="1" dirty="0"/>
          </a:p>
        </p:txBody>
      </p:sp>
      <p:sp>
        <p:nvSpPr>
          <p:cNvPr id="3" name="Substituent conținut 2"/>
          <p:cNvSpPr>
            <a:spLocks noGrp="1"/>
          </p:cNvSpPr>
          <p:nvPr>
            <p:ph idx="1"/>
          </p:nvPr>
        </p:nvSpPr>
        <p:spPr>
          <a:xfrm>
            <a:off x="838200" y="2519096"/>
            <a:ext cx="10515600" cy="2537720"/>
          </a:xfrm>
        </p:spPr>
        <p:txBody>
          <a:bodyPr/>
          <a:lstStyle/>
          <a:p>
            <a:pPr marL="0" indent="0" algn="ctr">
              <a:buNone/>
            </a:pPr>
            <a:r>
              <a:rPr lang="en-US" i="1" dirty="0" smtClean="0"/>
              <a:t>Each participant has a number within the group.</a:t>
            </a:r>
          </a:p>
          <a:p>
            <a:pPr marL="0" indent="0" algn="ctr">
              <a:buNone/>
            </a:pPr>
            <a:r>
              <a:rPr lang="en-US" i="1" dirty="0" smtClean="0"/>
              <a:t>The teacher will indicate for each number an object that the participants with that number will have to look for and present in front of the camera; the first to do so gets a point.</a:t>
            </a:r>
          </a:p>
          <a:p>
            <a:pPr marL="0" indent="0">
              <a:buNone/>
            </a:pPr>
            <a:endParaRPr lang="ro-RO" dirty="0"/>
          </a:p>
        </p:txBody>
      </p:sp>
    </p:spTree>
    <p:extLst>
      <p:ext uri="{BB962C8B-B14F-4D97-AF65-F5344CB8AC3E}">
        <p14:creationId xmlns:p14="http://schemas.microsoft.com/office/powerpoint/2010/main" val="9861441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smtClean="0"/>
              <a:t>Number 1</a:t>
            </a:r>
            <a:endParaRPr lang="ro-RO" b="1" dirty="0"/>
          </a:p>
        </p:txBody>
      </p:sp>
      <p:sp>
        <p:nvSpPr>
          <p:cNvPr id="3" name="Substituent conținut 2"/>
          <p:cNvSpPr>
            <a:spLocks noGrp="1"/>
          </p:cNvSpPr>
          <p:nvPr>
            <p:ph idx="1"/>
          </p:nvPr>
        </p:nvSpPr>
        <p:spPr>
          <a:xfrm>
            <a:off x="838200" y="2819805"/>
            <a:ext cx="10318707" cy="972807"/>
          </a:xfrm>
        </p:spPr>
        <p:txBody>
          <a:bodyPr>
            <a:normAutofit fontScale="92500" lnSpcReduction="10000"/>
          </a:bodyPr>
          <a:lstStyle/>
          <a:p>
            <a:pPr marL="0" indent="0" algn="ctr">
              <a:buNone/>
            </a:pPr>
            <a:r>
              <a:rPr lang="ro-RO" sz="4000" b="1" i="1" dirty="0" err="1" smtClean="0"/>
              <a:t>Geography</a:t>
            </a:r>
            <a:r>
              <a:rPr lang="ro-RO" sz="4000" b="1" i="1" dirty="0" smtClean="0"/>
              <a:t> </a:t>
            </a:r>
            <a:r>
              <a:rPr lang="ro-RO" sz="4000" b="1" i="1" dirty="0" err="1" smtClean="0"/>
              <a:t>book</a:t>
            </a:r>
            <a:endParaRPr lang="ro-RO" sz="4000" b="1" i="1" dirty="0" smtClean="0"/>
          </a:p>
          <a:p>
            <a:pPr marL="0" indent="0" algn="ctr">
              <a:buNone/>
            </a:pPr>
            <a:r>
              <a:rPr lang="ro-RO" i="1" dirty="0"/>
              <a:t>Winner: Mihaela </a:t>
            </a:r>
            <a:r>
              <a:rPr lang="ro-RO" i="1" dirty="0" err="1" smtClean="0"/>
              <a:t>Rarinca</a:t>
            </a:r>
            <a:r>
              <a:rPr lang="ro-RO" i="1" dirty="0" smtClean="0"/>
              <a:t> (1p)</a:t>
            </a:r>
            <a:endParaRPr lang="ro-RO" i="1" dirty="0"/>
          </a:p>
        </p:txBody>
      </p:sp>
    </p:spTree>
    <p:extLst>
      <p:ext uri="{BB962C8B-B14F-4D97-AF65-F5344CB8AC3E}">
        <p14:creationId xmlns:p14="http://schemas.microsoft.com/office/powerpoint/2010/main" val="1670386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smtClean="0"/>
              <a:t>Number 2</a:t>
            </a:r>
            <a:endParaRPr lang="ro-RO" b="1" dirty="0"/>
          </a:p>
        </p:txBody>
      </p:sp>
      <p:sp>
        <p:nvSpPr>
          <p:cNvPr id="3" name="Substituent conținut 2"/>
          <p:cNvSpPr>
            <a:spLocks noGrp="1"/>
          </p:cNvSpPr>
          <p:nvPr>
            <p:ph idx="1"/>
          </p:nvPr>
        </p:nvSpPr>
        <p:spPr>
          <a:xfrm>
            <a:off x="1218689" y="2825942"/>
            <a:ext cx="10245064" cy="942123"/>
          </a:xfrm>
        </p:spPr>
        <p:txBody>
          <a:bodyPr>
            <a:normAutofit fontScale="92500" lnSpcReduction="20000"/>
          </a:bodyPr>
          <a:lstStyle/>
          <a:p>
            <a:pPr marL="0" indent="0" algn="ctr">
              <a:buNone/>
            </a:pPr>
            <a:r>
              <a:rPr lang="ro-RO" sz="4400" b="1" i="1" dirty="0" err="1" smtClean="0"/>
              <a:t>Red</a:t>
            </a:r>
            <a:r>
              <a:rPr lang="ro-RO" sz="4400" b="1" i="1" dirty="0" smtClean="0"/>
              <a:t> </a:t>
            </a:r>
            <a:r>
              <a:rPr lang="ro-RO" sz="4400" b="1" i="1" dirty="0" err="1" smtClean="0"/>
              <a:t>flower</a:t>
            </a:r>
            <a:r>
              <a:rPr lang="ro-RO" sz="4400" b="1" i="1" dirty="0" smtClean="0"/>
              <a:t> (natural </a:t>
            </a:r>
            <a:r>
              <a:rPr lang="ro-RO" sz="4400" b="1" i="1" dirty="0" err="1" smtClean="0"/>
              <a:t>flower</a:t>
            </a:r>
            <a:r>
              <a:rPr lang="ro-RO" sz="4400" b="1" i="1" dirty="0" smtClean="0"/>
              <a:t>!)</a:t>
            </a:r>
          </a:p>
          <a:p>
            <a:pPr marL="0" indent="0" algn="ctr">
              <a:buNone/>
            </a:pPr>
            <a:r>
              <a:rPr lang="ro-RO" i="1" dirty="0" smtClean="0"/>
              <a:t>Winner: Sofia </a:t>
            </a:r>
            <a:r>
              <a:rPr lang="ro-RO" i="1" dirty="0" err="1" smtClean="0"/>
              <a:t>Căluean</a:t>
            </a:r>
            <a:r>
              <a:rPr lang="ro-RO" i="1" dirty="0" smtClean="0"/>
              <a:t> (1p)</a:t>
            </a:r>
            <a:endParaRPr lang="ro-RO" i="1" dirty="0"/>
          </a:p>
        </p:txBody>
      </p:sp>
    </p:spTree>
    <p:extLst>
      <p:ext uri="{BB962C8B-B14F-4D97-AF65-F5344CB8AC3E}">
        <p14:creationId xmlns:p14="http://schemas.microsoft.com/office/powerpoint/2010/main" val="10309920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smtClean="0"/>
              <a:t>Number 3</a:t>
            </a:r>
            <a:endParaRPr lang="ro-RO" b="1" dirty="0"/>
          </a:p>
        </p:txBody>
      </p:sp>
      <p:sp>
        <p:nvSpPr>
          <p:cNvPr id="3" name="Substituent conținut 2"/>
          <p:cNvSpPr>
            <a:spLocks noGrp="1"/>
          </p:cNvSpPr>
          <p:nvPr>
            <p:ph idx="1"/>
          </p:nvPr>
        </p:nvSpPr>
        <p:spPr>
          <a:xfrm>
            <a:off x="838200" y="3163472"/>
            <a:ext cx="10515600" cy="942123"/>
          </a:xfrm>
        </p:spPr>
        <p:txBody>
          <a:bodyPr>
            <a:normAutofit fontScale="92500" lnSpcReduction="20000"/>
          </a:bodyPr>
          <a:lstStyle/>
          <a:p>
            <a:pPr marL="0" indent="0" algn="ctr">
              <a:buNone/>
            </a:pPr>
            <a:r>
              <a:rPr lang="ro-RO" sz="4400" b="1" i="1" dirty="0" smtClean="0"/>
              <a:t>White </a:t>
            </a:r>
            <a:r>
              <a:rPr lang="ro-RO" sz="4400" b="1" i="1" dirty="0" smtClean="0"/>
              <a:t>plate</a:t>
            </a:r>
          </a:p>
          <a:p>
            <a:pPr marL="0" indent="0" algn="ctr">
              <a:buNone/>
            </a:pPr>
            <a:r>
              <a:rPr lang="ro-RO" i="1" dirty="0" smtClean="0"/>
              <a:t>Winner: Marina Stan (1p)</a:t>
            </a:r>
            <a:endParaRPr lang="ro-RO" i="1" dirty="0"/>
          </a:p>
        </p:txBody>
      </p:sp>
    </p:spTree>
    <p:extLst>
      <p:ext uri="{BB962C8B-B14F-4D97-AF65-F5344CB8AC3E}">
        <p14:creationId xmlns:p14="http://schemas.microsoft.com/office/powerpoint/2010/main" val="25211146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smtClean="0"/>
              <a:t>For </a:t>
            </a:r>
            <a:r>
              <a:rPr lang="ro-RO" b="1" dirty="0" err="1" smtClean="0"/>
              <a:t>all</a:t>
            </a:r>
            <a:r>
              <a:rPr lang="ro-RO" b="1" dirty="0" smtClean="0"/>
              <a:t> </a:t>
            </a:r>
            <a:r>
              <a:rPr lang="ro-RO" b="1" dirty="0" err="1" smtClean="0"/>
              <a:t>numbers</a:t>
            </a:r>
            <a:endParaRPr lang="ro-RO" b="1" dirty="0"/>
          </a:p>
        </p:txBody>
      </p:sp>
      <p:sp>
        <p:nvSpPr>
          <p:cNvPr id="3" name="Substituent conținut 2"/>
          <p:cNvSpPr>
            <a:spLocks noGrp="1"/>
          </p:cNvSpPr>
          <p:nvPr>
            <p:ph idx="1"/>
          </p:nvPr>
        </p:nvSpPr>
        <p:spPr>
          <a:xfrm>
            <a:off x="942783" y="3212567"/>
            <a:ext cx="10306434" cy="942123"/>
          </a:xfrm>
        </p:spPr>
        <p:txBody>
          <a:bodyPr>
            <a:normAutofit fontScale="92500" lnSpcReduction="20000"/>
          </a:bodyPr>
          <a:lstStyle/>
          <a:p>
            <a:pPr marL="0" indent="0" algn="ctr">
              <a:buNone/>
            </a:pPr>
            <a:r>
              <a:rPr lang="ro-RO" sz="4400" b="1" i="1" dirty="0" err="1" smtClean="0"/>
              <a:t>Shower</a:t>
            </a:r>
            <a:r>
              <a:rPr lang="ro-RO" sz="4400" b="1" i="1" dirty="0" smtClean="0"/>
              <a:t> gel or </a:t>
            </a:r>
            <a:r>
              <a:rPr lang="ro-RO" sz="4400" b="1" i="1" dirty="0" err="1" smtClean="0"/>
              <a:t>Shampoo</a:t>
            </a:r>
            <a:endParaRPr lang="ro-RO" sz="4400" b="1" i="1" dirty="0" smtClean="0"/>
          </a:p>
          <a:p>
            <a:pPr marL="0" indent="0" algn="ctr">
              <a:buNone/>
            </a:pPr>
            <a:r>
              <a:rPr lang="ro-RO" i="1" dirty="0" smtClean="0"/>
              <a:t>Winner: Roberta Negruț (1p)</a:t>
            </a:r>
            <a:endParaRPr lang="ro-RO" i="1" dirty="0"/>
          </a:p>
        </p:txBody>
      </p:sp>
    </p:spTree>
    <p:extLst>
      <p:ext uri="{BB962C8B-B14F-4D97-AF65-F5344CB8AC3E}">
        <p14:creationId xmlns:p14="http://schemas.microsoft.com/office/powerpoint/2010/main" val="17640566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pPr algn="ctr"/>
            <a:r>
              <a:rPr lang="ro-RO" b="1" dirty="0" smtClean="0"/>
              <a:t>Take </a:t>
            </a:r>
            <a:r>
              <a:rPr lang="ro-RO" b="1" dirty="0" err="1" smtClean="0"/>
              <a:t>Object</a:t>
            </a:r>
            <a:r>
              <a:rPr lang="ro-RO" b="1" dirty="0" smtClean="0"/>
              <a:t> </a:t>
            </a:r>
            <a:r>
              <a:rPr lang="ro-RO" b="1" dirty="0" err="1" smtClean="0"/>
              <a:t>Form</a:t>
            </a:r>
            <a:endParaRPr lang="ro-RO" b="1" dirty="0"/>
          </a:p>
        </p:txBody>
      </p:sp>
      <p:sp>
        <p:nvSpPr>
          <p:cNvPr id="3" name="Substituent conținut 2"/>
          <p:cNvSpPr>
            <a:spLocks noGrp="1"/>
          </p:cNvSpPr>
          <p:nvPr>
            <p:ph idx="1"/>
          </p:nvPr>
        </p:nvSpPr>
        <p:spPr>
          <a:xfrm>
            <a:off x="795240" y="2856626"/>
            <a:ext cx="10760565" cy="1758332"/>
          </a:xfrm>
        </p:spPr>
        <p:txBody>
          <a:bodyPr/>
          <a:lstStyle/>
          <a:p>
            <a:pPr marL="0" indent="0" algn="ctr">
              <a:buNone/>
            </a:pPr>
            <a:r>
              <a:rPr lang="en-US" dirty="0" smtClean="0"/>
              <a:t>The instructor plays music from his computer using the audio sharing feature. Participants dance on the screen to the music. When the music stops, participants try to take the form of the object the instructor says.</a:t>
            </a:r>
            <a:endParaRPr lang="ro-RO" dirty="0"/>
          </a:p>
        </p:txBody>
      </p:sp>
    </p:spTree>
    <p:extLst>
      <p:ext uri="{BB962C8B-B14F-4D97-AF65-F5344CB8AC3E}">
        <p14:creationId xmlns:p14="http://schemas.microsoft.com/office/powerpoint/2010/main" val="1875550381"/>
      </p:ext>
    </p:extLst>
  </p:cSld>
  <p:clrMapOvr>
    <a:masterClrMapping/>
  </p:clrMapOvr>
  <p:timing>
    <p:tnLst>
      <p:par>
        <p:cTn id="1" dur="indefinite" restart="never" nodeType="tmRoot"/>
      </p:par>
    </p:tnLst>
  </p:timing>
</p:sld>
</file>

<file path=ppt/theme/theme1.xml><?xml version="1.0" encoding="utf-8"?>
<a:theme xmlns:a="http://schemas.openxmlformats.org/drawingml/2006/main" name="Adiere">
  <a:themeElements>
    <a:clrScheme name="Adiere">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Adier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diere">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134</TotalTime>
  <Words>357</Words>
  <Application>Microsoft Office PowerPoint</Application>
  <PresentationFormat>Ecran lat</PresentationFormat>
  <Paragraphs>78</Paragraphs>
  <Slides>16</Slides>
  <Notes>0</Notes>
  <HiddenSlides>0</HiddenSlides>
  <MMClips>0</MMClips>
  <ScaleCrop>false</ScaleCrop>
  <HeadingPairs>
    <vt:vector size="6" baseType="variant">
      <vt:variant>
        <vt:lpstr>Fonturi utilizate</vt:lpstr>
      </vt:variant>
      <vt:variant>
        <vt:i4>6</vt:i4>
      </vt:variant>
      <vt:variant>
        <vt:lpstr>Temă</vt:lpstr>
      </vt:variant>
      <vt:variant>
        <vt:i4>1</vt:i4>
      </vt:variant>
      <vt:variant>
        <vt:lpstr>Titluri diapozitive</vt:lpstr>
      </vt:variant>
      <vt:variant>
        <vt:i4>16</vt:i4>
      </vt:variant>
    </vt:vector>
  </HeadingPairs>
  <TitlesOfParts>
    <vt:vector size="23" baseType="lpstr">
      <vt:lpstr>Arial</vt:lpstr>
      <vt:lpstr>Calibri</vt:lpstr>
      <vt:lpstr>Century Gothic</vt:lpstr>
      <vt:lpstr>Times New Roman</vt:lpstr>
      <vt:lpstr>Wingdings</vt:lpstr>
      <vt:lpstr>Wingdings 3</vt:lpstr>
      <vt:lpstr>Adiere</vt:lpstr>
      <vt:lpstr>Drama game</vt:lpstr>
      <vt:lpstr>Context</vt:lpstr>
      <vt:lpstr>Drama game - participants</vt:lpstr>
      <vt:lpstr>Bring Item Race</vt:lpstr>
      <vt:lpstr>Number 1</vt:lpstr>
      <vt:lpstr>Number 2</vt:lpstr>
      <vt:lpstr>Number 3</vt:lpstr>
      <vt:lpstr>For all numbers</vt:lpstr>
      <vt:lpstr>Take Object Form</vt:lpstr>
      <vt:lpstr>Show and make like: (You have 2 minutes to improvise)</vt:lpstr>
      <vt:lpstr>Show and make like: (You have 2 minutes to improvise)</vt:lpstr>
      <vt:lpstr>Show and make like: (You have 2 minutes to improvise)</vt:lpstr>
      <vt:lpstr>Show and make like: (You have 2 minutes to improvise)</vt:lpstr>
      <vt:lpstr>Show and make like: (You have 2 minutes to improvise)</vt:lpstr>
      <vt:lpstr>Final results:</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Drama game</dc:title>
  <dc:creator>Dumitru Voinea profesor</dc:creator>
  <cp:lastModifiedBy>Dumitru Voinea profesor</cp:lastModifiedBy>
  <cp:revision>10</cp:revision>
  <dcterms:created xsi:type="dcterms:W3CDTF">2025-01-24T11:30:04Z</dcterms:created>
  <dcterms:modified xsi:type="dcterms:W3CDTF">2025-01-25T15:55:09Z</dcterms:modified>
</cp:coreProperties>
</file>